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0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6D924-A78A-4051-BB72-9C71E1AD2F3F}" type="datetimeFigureOut">
              <a:rPr lang="en-US" smtClean="0"/>
              <a:t>5/27/14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00BDA-CE5A-4A6B-B5F2-F43CA7335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Mental distress:</a:t>
            </a:r>
            <a:r>
              <a:rPr lang="en-US" baseline="0" dirty="0" smtClean="0"/>
              <a:t> </a:t>
            </a:r>
            <a:r>
              <a:rPr lang="en-US" dirty="0" smtClean="0"/>
              <a:t>Conduct does not need to be outrageous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00BDA-CE5A-4A6B-B5F2-F43CA733536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 property:</a:t>
            </a:r>
            <a:r>
              <a:rPr lang="en-US" baseline="0" dirty="0" smtClean="0"/>
              <a:t> </a:t>
            </a:r>
            <a:r>
              <a:rPr lang="en-US" baseline="0" smtClean="0"/>
              <a:t>attractive nuisance,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00BDA-CE5A-4A6B-B5F2-F43CA733536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5/27/14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5/27/14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Law</a:t>
            </a:r>
            <a:br>
              <a:rPr lang="en-US" dirty="0" smtClean="0"/>
            </a:br>
            <a:r>
              <a:rPr lang="en-US" smtClean="0"/>
              <a:t>3.3 Intentional Torts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Intentional Torts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u="sng" dirty="0" smtClean="0"/>
          </a:p>
          <a:p>
            <a:r>
              <a:rPr lang="en-US" b="1" u="sng" dirty="0" smtClean="0"/>
              <a:t>Intentional torts</a:t>
            </a:r>
            <a:r>
              <a:rPr lang="en-US" dirty="0" smtClean="0"/>
              <a:t>: actions taken deliberately to harm another person or his or her property</a:t>
            </a:r>
          </a:p>
          <a:p>
            <a:endParaRPr lang="en-US" b="1" u="sng" dirty="0" smtClean="0"/>
          </a:p>
          <a:p>
            <a:r>
              <a:rPr lang="en-US" dirty="0" smtClean="0"/>
              <a:t>In intentional torts, the required intent is to do the forbidden act—there is no need for a motive or a desire to cause harm.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Intentional Torts -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Assault and Battery</a:t>
            </a:r>
          </a:p>
          <a:p>
            <a:endParaRPr lang="en-US" dirty="0" smtClean="0"/>
          </a:p>
          <a:p>
            <a:r>
              <a:rPr lang="en-US" b="1" u="sng" dirty="0" smtClean="0"/>
              <a:t>Infliction of Mental Distress</a:t>
            </a:r>
            <a:r>
              <a:rPr lang="en-US" dirty="0" smtClean="0"/>
              <a:t>: defendant engaged in an action which caused fright, extreme anxiety, or mental distress to the plaintiff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u="sng" dirty="0" smtClean="0"/>
              <a:t>False Imprisonment</a:t>
            </a:r>
            <a:r>
              <a:rPr lang="en-US" dirty="0" smtClean="0"/>
              <a:t>: intentionally and wrongfully confining another person against his or her will</a:t>
            </a:r>
          </a:p>
          <a:p>
            <a:endParaRPr lang="en-US" dirty="0" smtClean="0"/>
          </a:p>
          <a:p>
            <a:r>
              <a:rPr lang="en-US" b="1" u="sng" dirty="0" smtClean="0"/>
              <a:t>Defamation</a:t>
            </a:r>
            <a:r>
              <a:rPr lang="en-US" dirty="0" smtClean="0"/>
              <a:t>: written (</a:t>
            </a:r>
            <a:r>
              <a:rPr lang="en-US" b="1" u="sng" dirty="0" smtClean="0"/>
              <a:t>libel</a:t>
            </a:r>
            <a:r>
              <a:rPr lang="en-US" dirty="0" smtClean="0"/>
              <a:t>) or spoken (</a:t>
            </a:r>
            <a:r>
              <a:rPr lang="en-US" b="1" u="sng" dirty="0" smtClean="0"/>
              <a:t>slander</a:t>
            </a:r>
            <a:r>
              <a:rPr lang="en-US" dirty="0" smtClean="0"/>
              <a:t>) expression about a person that is false and damages the person’s reputation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Intentional Torts -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 smtClean="0"/>
              <a:t>Real property</a:t>
            </a:r>
            <a:r>
              <a:rPr lang="en-US" dirty="0" smtClean="0"/>
              <a:t>: land and the items attached to it</a:t>
            </a:r>
          </a:p>
          <a:p>
            <a:pPr lvl="1"/>
            <a:r>
              <a:rPr lang="en-US" dirty="0" smtClean="0"/>
              <a:t>Intentional torts: trespassing, nuisance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Personal property</a:t>
            </a:r>
            <a:r>
              <a:rPr lang="en-US" dirty="0" smtClean="0"/>
              <a:t>: property that can be moved</a:t>
            </a:r>
          </a:p>
          <a:p>
            <a:pPr lvl="1"/>
            <a:r>
              <a:rPr lang="en-US" dirty="0" smtClean="0"/>
              <a:t>Intentional torts: conversion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Intellectual property</a:t>
            </a:r>
            <a:r>
              <a:rPr lang="en-US" dirty="0" smtClean="0"/>
              <a:t>: someone’s idea or invention that is given special ownership privileges</a:t>
            </a:r>
          </a:p>
          <a:p>
            <a:pPr lvl="1"/>
            <a:r>
              <a:rPr lang="en-US" dirty="0" smtClean="0"/>
              <a:t>Intentional torts</a:t>
            </a:r>
            <a:r>
              <a:rPr lang="en-US" smtClean="0"/>
              <a:t>: infringement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Theme">
  <a:themeElements>
    <a:clrScheme name="Custom 22">
      <a:dk1>
        <a:sysClr val="windowText" lastClr="000000"/>
      </a:dk1>
      <a:lt1>
        <a:sysClr val="window" lastClr="FFFFFF"/>
      </a:lt1>
      <a:dk2>
        <a:srgbClr val="BB132B"/>
      </a:dk2>
      <a:lt2>
        <a:srgbClr val="FFFFFF"/>
      </a:lt2>
      <a:accent1>
        <a:srgbClr val="F38181"/>
      </a:accent1>
      <a:accent2>
        <a:srgbClr val="89DCFD"/>
      </a:accent2>
      <a:accent3>
        <a:srgbClr val="FF71E4"/>
      </a:accent3>
      <a:accent4>
        <a:srgbClr val="9C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Teen"/>
        <a:ea typeface=""/>
        <a:cs typeface=""/>
      </a:majorFont>
      <a:minorFont>
        <a:latin typeface="Teen Ligh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30</TotalTime>
  <Words>181</Words>
  <Application>Microsoft Macintosh PowerPoint</Application>
  <PresentationFormat>On-screen Show (4:3)</PresentationFormat>
  <Paragraphs>27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Theme</vt:lpstr>
      <vt:lpstr>Civil Law 3.3 Intentional Torts</vt:lpstr>
      <vt:lpstr>Intentional Torts</vt:lpstr>
      <vt:lpstr>Intentional Torts - People</vt:lpstr>
      <vt:lpstr>Intentional Torts - Property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Law 3.3 Intentional Torts</dc:title>
  <dc:creator>Caroline Meddock</dc:creator>
  <cp:lastModifiedBy>Andrea Celello</cp:lastModifiedBy>
  <cp:revision>16</cp:revision>
  <dcterms:created xsi:type="dcterms:W3CDTF">2013-04-12T17:23:31Z</dcterms:created>
  <dcterms:modified xsi:type="dcterms:W3CDTF">2014-05-27T18:26:13Z</dcterms:modified>
</cp:coreProperties>
</file>