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21965-1F88-4075-B1FE-6C4B41428E49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CB8AF-5AC5-46D2-BA03-11B523625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Andy is mad at</a:t>
            </a:r>
            <a:r>
              <a:rPr lang="en-US" baseline="0" dirty="0" smtClean="0"/>
              <a:t> Dwight, so he intentionally smashes the windshield of Dwight’s car. Dwight can sue Andy for the cost of damage to his windshield.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CB8AF-5AC5-46D2-BA03-11B5236259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5/27/14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5/27/14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br>
              <a:rPr lang="en-US" dirty="0" smtClean="0"/>
            </a:br>
            <a:r>
              <a:rPr lang="en-US" dirty="0" smtClean="0"/>
              <a:t>3.2 Types of Torts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three categories of torts:</a:t>
            </a:r>
          </a:p>
          <a:p>
            <a:pPr lvl="1"/>
            <a:r>
              <a:rPr lang="en-US" dirty="0" smtClean="0"/>
              <a:t>Intentional Wrong</a:t>
            </a:r>
          </a:p>
          <a:p>
            <a:pPr lvl="1"/>
            <a:r>
              <a:rPr lang="en-US" dirty="0" smtClean="0"/>
              <a:t>Negligence</a:t>
            </a:r>
          </a:p>
          <a:p>
            <a:pPr lvl="1"/>
            <a:r>
              <a:rPr lang="en-US" dirty="0" smtClean="0"/>
              <a:t>Strict Liability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Torts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u="sng" dirty="0" smtClean="0"/>
          </a:p>
          <a:p>
            <a:r>
              <a:rPr lang="en-US" b="1" u="sng" dirty="0" smtClean="0"/>
              <a:t>Intentional wrong</a:t>
            </a:r>
            <a:r>
              <a:rPr lang="en-US" dirty="0" smtClean="0"/>
              <a:t> (or intentional tort): actions taken deliberately to harm another person or his or her property</a:t>
            </a:r>
          </a:p>
          <a:p>
            <a:pPr lvl="1"/>
            <a:r>
              <a:rPr lang="en-US" dirty="0" smtClean="0"/>
              <a:t>Intentional torts can also be crimes. In these cases, the defendant can be prosecuted by the state as well as sued by the plaintiff.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Negligence: </a:t>
            </a:r>
            <a:r>
              <a:rPr lang="en-US" dirty="0" smtClean="0"/>
              <a:t>an unintentional tort.</a:t>
            </a:r>
          </a:p>
          <a:p>
            <a:pPr lvl="1"/>
            <a:r>
              <a:rPr lang="en-US" dirty="0" smtClean="0"/>
              <a:t>Negligence occurs when a person’s failure to use reasonable care causes harm.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u="sng" dirty="0" smtClean="0"/>
              <a:t>Strict liability:</a:t>
            </a:r>
            <a:r>
              <a:rPr lang="en-US" dirty="0" smtClean="0"/>
              <a:t> the defendant is engaged in an activity so dangerous that there is a serious risk of harm even if he or she acts with the utmost care.</a:t>
            </a:r>
          </a:p>
          <a:p>
            <a:pPr lvl="1"/>
            <a:r>
              <a:rPr lang="en-US" dirty="0" smtClean="0"/>
              <a:t>There is no need to prove that the defendant was negligent or intended to cause harm in order to recover damages.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2">
      <a:dk1>
        <a:sysClr val="windowText" lastClr="000000"/>
      </a:dk1>
      <a:lt1>
        <a:sysClr val="window" lastClr="FFFFFF"/>
      </a:lt1>
      <a:dk2>
        <a:srgbClr val="F6A938"/>
      </a:dk2>
      <a:lt2>
        <a:srgbClr val="FFFFFF"/>
      </a:lt2>
      <a:accent1>
        <a:srgbClr val="EB5B65"/>
      </a:accent1>
      <a:accent2>
        <a:srgbClr val="F38769"/>
      </a:accent2>
      <a:accent3>
        <a:srgbClr val="96DC7A"/>
      </a:accent3>
      <a:accent4>
        <a:srgbClr val="69B1B1"/>
      </a:accent4>
      <a:accent5>
        <a:srgbClr val="A8D2D2"/>
      </a:accent5>
      <a:accent6>
        <a:srgbClr val="CADBD7"/>
      </a:accent6>
      <a:hlink>
        <a:srgbClr val="716767"/>
      </a:hlink>
      <a:folHlink>
        <a:srgbClr val="D8B25C"/>
      </a:folHlink>
    </a:clrScheme>
    <a:fontScheme name="Custom 1">
      <a:majorFont>
        <a:latin typeface="Teen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</TotalTime>
  <Words>173</Words>
  <Application>Microsoft Macintosh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Civil Law 3.2 Types of Torts</vt:lpstr>
      <vt:lpstr>Types of Torts</vt:lpstr>
      <vt:lpstr>Intentional Torts</vt:lpstr>
      <vt:lpstr>Negligence</vt:lpstr>
      <vt:lpstr>Strict Liability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Law 3.2 Types of Torts</dc:title>
  <dc:creator>Caroline Meddock</dc:creator>
  <cp:lastModifiedBy>Andrea Celello</cp:lastModifiedBy>
  <cp:revision>7</cp:revision>
  <dcterms:created xsi:type="dcterms:W3CDTF">2013-04-11T16:33:50Z</dcterms:created>
  <dcterms:modified xsi:type="dcterms:W3CDTF">2014-05-27T18:25:01Z</dcterms:modified>
</cp:coreProperties>
</file>